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10.png>
</file>

<file path=ppt/media/image2.gif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 smtClean="0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0354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 smtClean="0"/>
              <a:t>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4580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 smtClean="0"/>
              <a:t>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676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 smtClean="0"/>
              <a:t>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368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6896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 smtClean="0"/>
              <a:t>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 smtClean="0"/>
              <a:t>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679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 smtClean="0"/>
              <a:t>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 smtClean="0"/>
              <a:t>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3553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2635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9345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 smtClean="0"/>
              <a:t>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9547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0332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 smtClean="0"/>
              <a:t>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123CB-918F-43C8-B350-5B5285F2E301}" type="datetimeFigureOut">
              <a:rPr kumimoji="1" lang="ja-JP" altLang="en-US" smtClean="0"/>
              <a:t>2019/11/25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12C20-070E-4F9A-9BDA-5F8125F6E3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0277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smtClean="0"/>
              <a:t>How to calculate driving distance from water points</a:t>
            </a:r>
            <a:endParaRPr kumimoji="1" lang="ja-JP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3158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517" y="463670"/>
            <a:ext cx="10118785" cy="632424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98408" y="154720"/>
            <a:ext cx="118181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b="1" dirty="0" smtClean="0"/>
              <a:t>Please copy .model3 file and .</a:t>
            </a:r>
            <a:r>
              <a:rPr lang="en-US" altLang="ja-JP" b="1" dirty="0" err="1" smtClean="0"/>
              <a:t>qml</a:t>
            </a:r>
            <a:r>
              <a:rPr lang="en-US" altLang="ja-JP" b="1" dirty="0" smtClean="0"/>
              <a:t> file under </a:t>
            </a:r>
            <a:r>
              <a:rPr lang="en-US" altLang="ja-JP" b="1" dirty="0" err="1" smtClean="0"/>
              <a:t>modelbuilder</a:t>
            </a:r>
            <a:r>
              <a:rPr lang="en-US" altLang="ja-JP" b="1" dirty="0" smtClean="0"/>
              <a:t> folder to</a:t>
            </a:r>
            <a:r>
              <a:rPr lang="ja-JP" altLang="en-US" b="1" dirty="0"/>
              <a:t> </a:t>
            </a:r>
            <a:r>
              <a:rPr lang="en-US" altLang="ja-JP" b="1" dirty="0" smtClean="0"/>
              <a:t>QGIS3 application directory.</a:t>
            </a:r>
          </a:p>
        </p:txBody>
      </p:sp>
      <p:sp>
        <p:nvSpPr>
          <p:cNvPr id="3" name="Rectangular Callout 2"/>
          <p:cNvSpPr/>
          <p:nvPr/>
        </p:nvSpPr>
        <p:spPr>
          <a:xfrm>
            <a:off x="9040483" y="1147313"/>
            <a:ext cx="2976113" cy="1164566"/>
          </a:xfrm>
          <a:prstGeom prst="wedgeRectCallout">
            <a:avLst>
              <a:gd name="adj1" fmla="val -43189"/>
              <a:gd name="adj2" fmla="val -10342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%</a:t>
            </a:r>
            <a:r>
              <a:rPr lang="en-US" altLang="ja-JP" dirty="0" err="1"/>
              <a:t>userprofile</a:t>
            </a:r>
            <a:r>
              <a:rPr lang="en-US" altLang="ja-JP" dirty="0"/>
              <a:t>%\</a:t>
            </a:r>
            <a:r>
              <a:rPr lang="en-US" altLang="ja-JP" dirty="0" err="1"/>
              <a:t>AppData</a:t>
            </a:r>
            <a:r>
              <a:rPr lang="en-US" altLang="ja-JP" dirty="0"/>
              <a:t>\Roaming\QGIS\QGIS3\profiles\default\processing\models</a:t>
            </a:r>
          </a:p>
        </p:txBody>
      </p:sp>
    </p:spTree>
    <p:extLst>
      <p:ext uri="{BB962C8B-B14F-4D97-AF65-F5344CB8AC3E}">
        <p14:creationId xmlns:p14="http://schemas.microsoft.com/office/powerpoint/2010/main" val="255996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8408" y="154720"/>
            <a:ext cx="118181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b="1" dirty="0" smtClean="0"/>
              <a:t>Please install and enable QNEAT3 plugin from “Plugins &gt; Manage and Install plugins”.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8408" y="524052"/>
            <a:ext cx="9966385" cy="6228991"/>
          </a:xfrm>
          <a:prstGeom prst="rect">
            <a:avLst/>
          </a:prstGeom>
        </p:spPr>
      </p:pic>
      <p:sp>
        <p:nvSpPr>
          <p:cNvPr id="4" name="Rectangular Callout 3"/>
          <p:cNvSpPr/>
          <p:nvPr/>
        </p:nvSpPr>
        <p:spPr>
          <a:xfrm>
            <a:off x="9402792" y="893384"/>
            <a:ext cx="2613804" cy="1035170"/>
          </a:xfrm>
          <a:prstGeom prst="wedgeRectCallout">
            <a:avLst>
              <a:gd name="adj1" fmla="val -41740"/>
              <a:gd name="adj2" fmla="val 691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Double-click QGIS project file under the folder to launch QGIS3.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475864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0306" y="1333500"/>
            <a:ext cx="4414388" cy="208130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4029" y="345057"/>
            <a:ext cx="3032832" cy="541091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59457" y="1811547"/>
            <a:ext cx="3545456" cy="3968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Rectangle 4"/>
          <p:cNvSpPr/>
          <p:nvPr/>
        </p:nvSpPr>
        <p:spPr>
          <a:xfrm>
            <a:off x="6014029" y="4051540"/>
            <a:ext cx="2966069" cy="2099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Rectangular Callout 5"/>
          <p:cNvSpPr/>
          <p:nvPr/>
        </p:nvSpPr>
        <p:spPr>
          <a:xfrm>
            <a:off x="2890558" y="410305"/>
            <a:ext cx="2613804" cy="1035170"/>
          </a:xfrm>
          <a:prstGeom prst="wedgeRectCallout">
            <a:avLst>
              <a:gd name="adj1" fmla="val -41740"/>
              <a:gd name="adj2" fmla="val 691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Open Processing Toolbox from menu.</a:t>
            </a:r>
            <a:endParaRPr lang="en-US" altLang="ja-JP" dirty="0"/>
          </a:p>
        </p:txBody>
      </p:sp>
      <p:sp>
        <p:nvSpPr>
          <p:cNvPr id="7" name="Rectangular Callout 6"/>
          <p:cNvSpPr/>
          <p:nvPr/>
        </p:nvSpPr>
        <p:spPr>
          <a:xfrm>
            <a:off x="8980098" y="2441275"/>
            <a:ext cx="2993367" cy="1466183"/>
          </a:xfrm>
          <a:prstGeom prst="wedgeRectCallout">
            <a:avLst>
              <a:gd name="adj1" fmla="val -48671"/>
              <a:gd name="adj2" fmla="val 6500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Double-click and launch customized processing tool “Create Driving Distance from Water Points”.</a:t>
            </a:r>
            <a:endParaRPr lang="en-US" altLang="ja-JP" dirty="0"/>
          </a:p>
        </p:txBody>
      </p:sp>
      <p:sp>
        <p:nvSpPr>
          <p:cNvPr id="8" name="Right Arrow 7"/>
          <p:cNvSpPr/>
          <p:nvPr/>
        </p:nvSpPr>
        <p:spPr>
          <a:xfrm>
            <a:off x="5207104" y="2374154"/>
            <a:ext cx="552091" cy="5156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3185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05" y="142339"/>
            <a:ext cx="10420973" cy="6448242"/>
          </a:xfrm>
          <a:prstGeom prst="rect">
            <a:avLst/>
          </a:prstGeom>
        </p:spPr>
      </p:pic>
      <p:sp>
        <p:nvSpPr>
          <p:cNvPr id="3" name="Rectangular Callout 2"/>
          <p:cNvSpPr/>
          <p:nvPr/>
        </p:nvSpPr>
        <p:spPr>
          <a:xfrm>
            <a:off x="2597261" y="237226"/>
            <a:ext cx="2578589" cy="595223"/>
          </a:xfrm>
          <a:prstGeom prst="wedgeRectCallout">
            <a:avLst>
              <a:gd name="adj1" fmla="val -47092"/>
              <a:gd name="adj2" fmla="val 10707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Extract only selected feature from target polygon layer</a:t>
            </a:r>
            <a:endParaRPr lang="en-US" altLang="ja-JP" sz="1400" dirty="0"/>
          </a:p>
        </p:txBody>
      </p:sp>
      <p:sp>
        <p:nvSpPr>
          <p:cNvPr id="4" name="Rectangular Callout 3"/>
          <p:cNvSpPr/>
          <p:nvPr/>
        </p:nvSpPr>
        <p:spPr>
          <a:xfrm>
            <a:off x="5328959" y="573656"/>
            <a:ext cx="2236408" cy="631167"/>
          </a:xfrm>
          <a:prstGeom prst="wedgeRectCallout">
            <a:avLst>
              <a:gd name="adj1" fmla="val -53599"/>
              <a:gd name="adj2" fmla="val 11362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Clip road network data by selected target area</a:t>
            </a:r>
            <a:endParaRPr lang="en-US" altLang="ja-JP" sz="1400" dirty="0"/>
          </a:p>
        </p:txBody>
      </p:sp>
      <p:sp>
        <p:nvSpPr>
          <p:cNvPr id="5" name="Rectangular Callout 4"/>
          <p:cNvSpPr/>
          <p:nvPr/>
        </p:nvSpPr>
        <p:spPr>
          <a:xfrm>
            <a:off x="4735886" y="3260711"/>
            <a:ext cx="2236408" cy="572224"/>
          </a:xfrm>
          <a:prstGeom prst="wedgeRectCallout">
            <a:avLst>
              <a:gd name="adj1" fmla="val 38204"/>
              <a:gd name="adj2" fmla="val -10345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Change CRS from WGS84 to UTM36S</a:t>
            </a:r>
            <a:endParaRPr lang="en-US" altLang="ja-JP" sz="1400" dirty="0"/>
          </a:p>
        </p:txBody>
      </p:sp>
      <p:sp>
        <p:nvSpPr>
          <p:cNvPr id="7" name="Rectangular Callout 6"/>
          <p:cNvSpPr/>
          <p:nvPr/>
        </p:nvSpPr>
        <p:spPr>
          <a:xfrm>
            <a:off x="643604" y="4052118"/>
            <a:ext cx="2236408" cy="631167"/>
          </a:xfrm>
          <a:prstGeom prst="wedgeRectCallout">
            <a:avLst>
              <a:gd name="adj1" fmla="val 54404"/>
              <a:gd name="adj2" fmla="val -105052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Clip water points data by selected target area</a:t>
            </a:r>
            <a:endParaRPr lang="en-US" altLang="ja-JP" sz="1400" dirty="0"/>
          </a:p>
        </p:txBody>
      </p:sp>
      <p:sp>
        <p:nvSpPr>
          <p:cNvPr id="8" name="Rectangular Callout 7"/>
          <p:cNvSpPr/>
          <p:nvPr/>
        </p:nvSpPr>
        <p:spPr>
          <a:xfrm>
            <a:off x="4735886" y="3260711"/>
            <a:ext cx="2236408" cy="631167"/>
          </a:xfrm>
          <a:prstGeom prst="wedgeRectCallout">
            <a:avLst>
              <a:gd name="adj1" fmla="val -46656"/>
              <a:gd name="adj2" fmla="val 72623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Change CRS from WGS84 to UTM36S</a:t>
            </a:r>
            <a:endParaRPr lang="en-US" altLang="ja-JP" sz="1400" dirty="0"/>
          </a:p>
        </p:txBody>
      </p:sp>
      <p:sp>
        <p:nvSpPr>
          <p:cNvPr id="9" name="Rectangular Callout 8"/>
          <p:cNvSpPr/>
          <p:nvPr/>
        </p:nvSpPr>
        <p:spPr>
          <a:xfrm>
            <a:off x="862642" y="4973139"/>
            <a:ext cx="2441276" cy="631167"/>
          </a:xfrm>
          <a:prstGeom prst="wedgeRectCallout">
            <a:avLst>
              <a:gd name="adj1" fmla="val 78705"/>
              <a:gd name="adj2" fmla="val -3914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Change geometry type from </a:t>
            </a:r>
            <a:r>
              <a:rPr lang="en-US" altLang="ja-JP" sz="1400" dirty="0" err="1" smtClean="0"/>
              <a:t>multipointz</a:t>
            </a:r>
            <a:r>
              <a:rPr lang="en-US" altLang="ja-JP" sz="1400" dirty="0" smtClean="0"/>
              <a:t> to </a:t>
            </a:r>
            <a:r>
              <a:rPr lang="en-US" altLang="ja-JP" sz="1400" dirty="0" err="1" smtClean="0"/>
              <a:t>pointz</a:t>
            </a:r>
            <a:endParaRPr lang="en-US" altLang="ja-JP" sz="1400" dirty="0"/>
          </a:p>
        </p:txBody>
      </p:sp>
      <p:sp>
        <p:nvSpPr>
          <p:cNvPr id="10" name="Rectangular Callout 9"/>
          <p:cNvSpPr/>
          <p:nvPr/>
        </p:nvSpPr>
        <p:spPr>
          <a:xfrm>
            <a:off x="1445279" y="5894160"/>
            <a:ext cx="2441276" cy="631167"/>
          </a:xfrm>
          <a:prstGeom prst="wedgeRectCallout">
            <a:avLst>
              <a:gd name="adj1" fmla="val 78705"/>
              <a:gd name="adj2" fmla="val -3914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Remove Z values from </a:t>
            </a:r>
            <a:r>
              <a:rPr lang="en-US" altLang="ja-JP" sz="1400" dirty="0" err="1" smtClean="0"/>
              <a:t>pointz</a:t>
            </a:r>
            <a:r>
              <a:rPr lang="en-US" altLang="ja-JP" sz="1400" dirty="0" smtClean="0"/>
              <a:t> geometry</a:t>
            </a:r>
            <a:endParaRPr lang="en-US" altLang="ja-JP" sz="1400" dirty="0"/>
          </a:p>
        </p:txBody>
      </p:sp>
      <p:sp>
        <p:nvSpPr>
          <p:cNvPr id="11" name="Rectangular Callout 10"/>
          <p:cNvSpPr/>
          <p:nvPr/>
        </p:nvSpPr>
        <p:spPr>
          <a:xfrm>
            <a:off x="8516064" y="2286001"/>
            <a:ext cx="2441276" cy="1160408"/>
          </a:xfrm>
          <a:prstGeom prst="wedgeRectCallout">
            <a:avLst>
              <a:gd name="adj1" fmla="val -55217"/>
              <a:gd name="adj2" fmla="val 9269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It’s function of QNEAT3 to calculate driving distance from water points based on </a:t>
            </a:r>
            <a:r>
              <a:rPr lang="en-US" altLang="ja-JP" sz="1400" dirty="0" err="1" smtClean="0"/>
              <a:t>newtowk</a:t>
            </a:r>
            <a:r>
              <a:rPr lang="en-US" altLang="ja-JP" sz="1400" dirty="0" smtClean="0"/>
              <a:t> data, then it create TIFF image.</a:t>
            </a:r>
            <a:endParaRPr lang="en-US" altLang="ja-JP" sz="1400" dirty="0"/>
          </a:p>
        </p:txBody>
      </p:sp>
      <p:sp>
        <p:nvSpPr>
          <p:cNvPr id="12" name="Rectangular Callout 11"/>
          <p:cNvSpPr/>
          <p:nvPr/>
        </p:nvSpPr>
        <p:spPr>
          <a:xfrm>
            <a:off x="6850084" y="5659089"/>
            <a:ext cx="2236408" cy="631167"/>
          </a:xfrm>
          <a:prstGeom prst="wedgeRectCallout">
            <a:avLst>
              <a:gd name="adj1" fmla="val 67520"/>
              <a:gd name="adj2" fmla="val -5585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Outputs from this customized modeler.</a:t>
            </a:r>
            <a:endParaRPr lang="en-US" altLang="ja-JP" sz="1400" dirty="0"/>
          </a:p>
        </p:txBody>
      </p:sp>
    </p:spTree>
    <p:extLst>
      <p:ext uri="{BB962C8B-B14F-4D97-AF65-F5344CB8AC3E}">
        <p14:creationId xmlns:p14="http://schemas.microsoft.com/office/powerpoint/2010/main" val="1030826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842" y="0"/>
            <a:ext cx="11550316" cy="6858000"/>
          </a:xfrm>
          <a:prstGeom prst="rect">
            <a:avLst/>
          </a:prstGeom>
        </p:spPr>
      </p:pic>
      <p:sp>
        <p:nvSpPr>
          <p:cNvPr id="3" name="Rectangular Callout 2"/>
          <p:cNvSpPr/>
          <p:nvPr/>
        </p:nvSpPr>
        <p:spPr>
          <a:xfrm>
            <a:off x="9135373" y="129397"/>
            <a:ext cx="2932980" cy="1152176"/>
          </a:xfrm>
          <a:prstGeom prst="wedgeRectCallout">
            <a:avLst>
              <a:gd name="adj1" fmla="val -41740"/>
              <a:gd name="adj2" fmla="val 691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Select targeted sector on QGIS. If you selected large area, it might take much time for calculating.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674443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8095" y="44930"/>
            <a:ext cx="11445588" cy="6795818"/>
          </a:xfrm>
          <a:prstGeom prst="rect">
            <a:avLst/>
          </a:prstGeom>
        </p:spPr>
      </p:pic>
      <p:sp>
        <p:nvSpPr>
          <p:cNvPr id="3" name="Rectangular Callout 2"/>
          <p:cNvSpPr/>
          <p:nvPr/>
        </p:nvSpPr>
        <p:spPr>
          <a:xfrm>
            <a:off x="9480429" y="125633"/>
            <a:ext cx="2613804" cy="1035170"/>
          </a:xfrm>
          <a:prstGeom prst="wedgeRectCallout">
            <a:avLst>
              <a:gd name="adj1" fmla="val -41740"/>
              <a:gd name="adj2" fmla="val 691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Run customized modeler to calculate water access area.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07597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142" y="3094909"/>
            <a:ext cx="3593712" cy="356081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38756" y="214128"/>
            <a:ext cx="8172938" cy="6441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Rectangular Callout 3"/>
          <p:cNvSpPr/>
          <p:nvPr/>
        </p:nvSpPr>
        <p:spPr>
          <a:xfrm>
            <a:off x="1375914" y="4753156"/>
            <a:ext cx="1738222" cy="522448"/>
          </a:xfrm>
          <a:prstGeom prst="wedgeRectCallout">
            <a:avLst>
              <a:gd name="adj1" fmla="val -41740"/>
              <a:gd name="adj2" fmla="val 6916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Unit is meter</a:t>
            </a:r>
            <a:endParaRPr lang="en-US" altLang="ja-JP" dirty="0"/>
          </a:p>
        </p:txBody>
      </p:sp>
      <p:sp>
        <p:nvSpPr>
          <p:cNvPr id="5" name="Rectangular Callout 4"/>
          <p:cNvSpPr/>
          <p:nvPr/>
        </p:nvSpPr>
        <p:spPr>
          <a:xfrm>
            <a:off x="2872596" y="595222"/>
            <a:ext cx="3128514" cy="1028533"/>
          </a:xfrm>
          <a:prstGeom prst="wedgeRectCallout">
            <a:avLst>
              <a:gd name="adj1" fmla="val 43038"/>
              <a:gd name="adj2" fmla="val 7385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This area without any colored, there is no water access completely.</a:t>
            </a:r>
            <a:endParaRPr lang="en-US" altLang="ja-JP" dirty="0"/>
          </a:p>
        </p:txBody>
      </p:sp>
      <p:sp>
        <p:nvSpPr>
          <p:cNvPr id="6" name="Rectangular Callout 5"/>
          <p:cNvSpPr/>
          <p:nvPr/>
        </p:nvSpPr>
        <p:spPr>
          <a:xfrm>
            <a:off x="4080296" y="5151363"/>
            <a:ext cx="3128514" cy="1028533"/>
          </a:xfrm>
          <a:prstGeom prst="wedgeRectCallout">
            <a:avLst>
              <a:gd name="adj1" fmla="val 45244"/>
              <a:gd name="adj2" fmla="val -6872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The more red, the easier it is to access the water supply point</a:t>
            </a:r>
          </a:p>
        </p:txBody>
      </p:sp>
      <p:sp>
        <p:nvSpPr>
          <p:cNvPr id="7" name="Rectangle 6"/>
          <p:cNvSpPr/>
          <p:nvPr/>
        </p:nvSpPr>
        <p:spPr>
          <a:xfrm>
            <a:off x="276045" y="3881887"/>
            <a:ext cx="3329797" cy="2674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Rectangular Callout 7"/>
          <p:cNvSpPr/>
          <p:nvPr/>
        </p:nvSpPr>
        <p:spPr>
          <a:xfrm>
            <a:off x="375252" y="1877336"/>
            <a:ext cx="4265762" cy="1248856"/>
          </a:xfrm>
          <a:prstGeom prst="wedgeRectCallout">
            <a:avLst>
              <a:gd name="adj1" fmla="val -43407"/>
              <a:gd name="adj2" fmla="val 9439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b="1" u="sng" dirty="0" smtClean="0"/>
              <a:t>ways layer </a:t>
            </a:r>
            <a:r>
              <a:rPr lang="en-US" altLang="ja-JP" dirty="0" smtClean="0"/>
              <a:t>is current road data from </a:t>
            </a:r>
            <a:r>
              <a:rPr lang="en-US" altLang="ja-JP" dirty="0" err="1" smtClean="0"/>
              <a:t>openstreet</a:t>
            </a:r>
            <a:r>
              <a:rPr lang="en-US" altLang="ja-JP" dirty="0" smtClean="0"/>
              <a:t> map. You may use other road network data. It is better to use detailed network data if possible.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3206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542" y="0"/>
            <a:ext cx="8478982" cy="6858000"/>
          </a:xfrm>
          <a:prstGeom prst="rect">
            <a:avLst/>
          </a:prstGeom>
        </p:spPr>
      </p:pic>
      <p:sp>
        <p:nvSpPr>
          <p:cNvPr id="3" name="Rectangular Callout 2"/>
          <p:cNvSpPr/>
          <p:nvPr/>
        </p:nvSpPr>
        <p:spPr>
          <a:xfrm>
            <a:off x="6513653" y="935965"/>
            <a:ext cx="1966113" cy="720307"/>
          </a:xfrm>
          <a:prstGeom prst="wedgeRectCallout">
            <a:avLst>
              <a:gd name="adj1" fmla="val -52357"/>
              <a:gd name="adj2" fmla="val 65160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Extract only selected feature from target polygon layer</a:t>
            </a:r>
            <a:endParaRPr lang="en-US" altLang="ja-JP" sz="1400" dirty="0"/>
          </a:p>
        </p:txBody>
      </p:sp>
      <p:sp>
        <p:nvSpPr>
          <p:cNvPr id="4" name="Rectangular Callout 3"/>
          <p:cNvSpPr/>
          <p:nvPr/>
        </p:nvSpPr>
        <p:spPr>
          <a:xfrm>
            <a:off x="341679" y="2147257"/>
            <a:ext cx="2236408" cy="631167"/>
          </a:xfrm>
          <a:prstGeom prst="wedgeRectCallout">
            <a:avLst>
              <a:gd name="adj1" fmla="val 67904"/>
              <a:gd name="adj2" fmla="val 39823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Clip water points data by selected target area</a:t>
            </a:r>
            <a:endParaRPr lang="en-US" altLang="ja-JP" sz="1400" dirty="0"/>
          </a:p>
        </p:txBody>
      </p:sp>
      <p:sp>
        <p:nvSpPr>
          <p:cNvPr id="5" name="Rectangular Callout 4"/>
          <p:cNvSpPr/>
          <p:nvPr/>
        </p:nvSpPr>
        <p:spPr>
          <a:xfrm>
            <a:off x="1604497" y="3562635"/>
            <a:ext cx="2236408" cy="572224"/>
          </a:xfrm>
          <a:prstGeom prst="wedgeRectCallout">
            <a:avLst>
              <a:gd name="adj1" fmla="val 68676"/>
              <a:gd name="adj2" fmla="val -3961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Change CRS from WGS84 to UTM36S</a:t>
            </a:r>
            <a:endParaRPr lang="en-US" altLang="ja-JP" sz="1400" dirty="0"/>
          </a:p>
        </p:txBody>
      </p:sp>
      <p:sp>
        <p:nvSpPr>
          <p:cNvPr id="6" name="Rectangular Callout 5"/>
          <p:cNvSpPr/>
          <p:nvPr/>
        </p:nvSpPr>
        <p:spPr>
          <a:xfrm>
            <a:off x="8850685" y="2931468"/>
            <a:ext cx="2236408" cy="631167"/>
          </a:xfrm>
          <a:prstGeom prst="wedgeRectCallout">
            <a:avLst>
              <a:gd name="adj1" fmla="val -46656"/>
              <a:gd name="adj2" fmla="val 72623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Change CRS from WGS84 to UTM36S</a:t>
            </a:r>
            <a:endParaRPr lang="en-US" altLang="ja-JP" sz="1400" dirty="0"/>
          </a:p>
        </p:txBody>
      </p:sp>
      <p:sp>
        <p:nvSpPr>
          <p:cNvPr id="7" name="Rectangular Callout 6"/>
          <p:cNvSpPr/>
          <p:nvPr/>
        </p:nvSpPr>
        <p:spPr>
          <a:xfrm>
            <a:off x="2998746" y="5072333"/>
            <a:ext cx="2441276" cy="1160408"/>
          </a:xfrm>
          <a:prstGeom prst="wedgeRectCallout">
            <a:avLst>
              <a:gd name="adj1" fmla="val 70225"/>
              <a:gd name="adj2" fmla="val -41121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400" dirty="0" smtClean="0"/>
              <a:t>It’s function of GRASS, so you cannot use this modeler if you launch QGIS without GRASS tool.</a:t>
            </a:r>
            <a:endParaRPr lang="en-US" altLang="ja-JP" sz="1400" dirty="0"/>
          </a:p>
        </p:txBody>
      </p:sp>
    </p:spTree>
    <p:extLst>
      <p:ext uri="{BB962C8B-B14F-4D97-AF65-F5344CB8AC3E}">
        <p14:creationId xmlns:p14="http://schemas.microsoft.com/office/powerpoint/2010/main" val="4220650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287</Words>
  <Application>Microsoft Office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Theme</vt:lpstr>
      <vt:lpstr>How to calculate driving distance from water points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日本アジアグループ株式会社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calculate driving distance from water points</dc:title>
  <dc:creator>Jin IGARASHI</dc:creator>
  <cp:lastModifiedBy>Jin IGARASHI</cp:lastModifiedBy>
  <cp:revision>13</cp:revision>
  <dcterms:created xsi:type="dcterms:W3CDTF">2019-11-05T07:51:19Z</dcterms:created>
  <dcterms:modified xsi:type="dcterms:W3CDTF">2019-11-25T08:13:33Z</dcterms:modified>
</cp:coreProperties>
</file>

<file path=docProps/thumbnail.jpeg>
</file>